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media/image1.jpeg" ContentType="image/jpeg"/>
  <Override PartName="/ppt/media/image2.jpeg" ContentType="image/jpeg"/>
  <Override PartName="/ppt/media/image3.jpeg" ContentType="image/jpeg"/>
  <Override PartName="/ppt/media/image5.png" ContentType="image/png"/>
  <Override PartName="/ppt/media/image4.png" ContentType="image/png"/>
  <Override PartName="/ppt/media/image6.png" ContentType="image/png"/>
  <Override PartName="/ppt/media/image8.jpeg" ContentType="image/jpeg"/>
  <Override PartName="/ppt/media/image7.jpeg" ContentType="image/jpeg"/>
  <Override PartName="/ppt/media/image9.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jpeg" ContentType="image/jpeg"/>
  <Override PartName="/ppt/media/image15.jpeg" ContentType="image/jpeg"/>
  <Override PartName="/ppt/media/image16.jpeg" ContentType="image/jpeg"/>
  <Override PartName="/ppt/media/image1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Lst>
  <p:sldSz cx="10080625" cy="7559675"/>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27" name="PlaceHolder 2"/>
          <p:cNvSpPr>
            <a:spLocks noGrp="1"/>
          </p:cNvSpPr>
          <p:nvPr>
            <p:ph type="body"/>
          </p:nvPr>
        </p:nvSpPr>
        <p:spPr>
          <a:xfrm>
            <a:off x="504000" y="1768680"/>
            <a:ext cx="9071640" cy="2091240"/>
          </a:xfrm>
          <a:prstGeom prst="rect">
            <a:avLst/>
          </a:prstGeom>
        </p:spPr>
        <p:txBody>
          <a:bodyPr lIns="0" rIns="0" tIns="0" bIns="0">
            <a:normAutofit/>
          </a:bodyPr>
          <a:p>
            <a:endParaRPr b="0" lang="pl-PL" sz="4270" spc="-1" strike="noStrike">
              <a:latin typeface="Arial"/>
            </a:endParaRPr>
          </a:p>
        </p:txBody>
      </p:sp>
      <p:sp>
        <p:nvSpPr>
          <p:cNvPr id="28" name="PlaceHolder 3"/>
          <p:cNvSpPr>
            <a:spLocks noGrp="1"/>
          </p:cNvSpPr>
          <p:nvPr>
            <p:ph type="body"/>
          </p:nvPr>
        </p:nvSpPr>
        <p:spPr>
          <a:xfrm>
            <a:off x="504000" y="4059000"/>
            <a:ext cx="9071640" cy="2091240"/>
          </a:xfrm>
          <a:prstGeom prst="rect">
            <a:avLst/>
          </a:prstGeom>
        </p:spPr>
        <p:txBody>
          <a:bodyPr lIns="0" rIns="0" tIns="0" bIns="0">
            <a:normAutofit/>
          </a:bodyPr>
          <a:p>
            <a:endParaRPr b="0" lang="pl-PL" sz="427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30" name="PlaceHolder 2"/>
          <p:cNvSpPr>
            <a:spLocks noGrp="1"/>
          </p:cNvSpPr>
          <p:nvPr>
            <p:ph type="body"/>
          </p:nvPr>
        </p:nvSpPr>
        <p:spPr>
          <a:xfrm>
            <a:off x="504000" y="1768680"/>
            <a:ext cx="4426920" cy="2091240"/>
          </a:xfrm>
          <a:prstGeom prst="rect">
            <a:avLst/>
          </a:prstGeom>
        </p:spPr>
        <p:txBody>
          <a:bodyPr lIns="0" rIns="0" tIns="0" bIns="0">
            <a:normAutofit/>
          </a:bodyPr>
          <a:p>
            <a:endParaRPr b="0" lang="pl-PL" sz="4270" spc="-1" strike="noStrike">
              <a:latin typeface="Arial"/>
            </a:endParaRPr>
          </a:p>
        </p:txBody>
      </p:sp>
      <p:sp>
        <p:nvSpPr>
          <p:cNvPr id="31" name="PlaceHolder 3"/>
          <p:cNvSpPr>
            <a:spLocks noGrp="1"/>
          </p:cNvSpPr>
          <p:nvPr>
            <p:ph type="body"/>
          </p:nvPr>
        </p:nvSpPr>
        <p:spPr>
          <a:xfrm>
            <a:off x="5152680" y="1768680"/>
            <a:ext cx="4426920" cy="2091240"/>
          </a:xfrm>
          <a:prstGeom prst="rect">
            <a:avLst/>
          </a:prstGeom>
        </p:spPr>
        <p:txBody>
          <a:bodyPr lIns="0" rIns="0" tIns="0" bIns="0">
            <a:normAutofit/>
          </a:bodyPr>
          <a:p>
            <a:endParaRPr b="0" lang="pl-PL" sz="4270" spc="-1" strike="noStrike">
              <a:latin typeface="Arial"/>
            </a:endParaRPr>
          </a:p>
        </p:txBody>
      </p:sp>
      <p:sp>
        <p:nvSpPr>
          <p:cNvPr id="32" name="PlaceHolder 4"/>
          <p:cNvSpPr>
            <a:spLocks noGrp="1"/>
          </p:cNvSpPr>
          <p:nvPr>
            <p:ph type="body"/>
          </p:nvPr>
        </p:nvSpPr>
        <p:spPr>
          <a:xfrm>
            <a:off x="504000" y="4059000"/>
            <a:ext cx="4426920" cy="2091240"/>
          </a:xfrm>
          <a:prstGeom prst="rect">
            <a:avLst/>
          </a:prstGeom>
        </p:spPr>
        <p:txBody>
          <a:bodyPr lIns="0" rIns="0" tIns="0" bIns="0">
            <a:normAutofit/>
          </a:bodyPr>
          <a:p>
            <a:endParaRPr b="0" lang="pl-PL" sz="4270" spc="-1" strike="noStrike">
              <a:latin typeface="Arial"/>
            </a:endParaRPr>
          </a:p>
        </p:txBody>
      </p:sp>
      <p:sp>
        <p:nvSpPr>
          <p:cNvPr id="33" name="PlaceHolder 5"/>
          <p:cNvSpPr>
            <a:spLocks noGrp="1"/>
          </p:cNvSpPr>
          <p:nvPr>
            <p:ph type="body"/>
          </p:nvPr>
        </p:nvSpPr>
        <p:spPr>
          <a:xfrm>
            <a:off x="5152680" y="4059000"/>
            <a:ext cx="4426920" cy="2091240"/>
          </a:xfrm>
          <a:prstGeom prst="rect">
            <a:avLst/>
          </a:prstGeom>
        </p:spPr>
        <p:txBody>
          <a:bodyPr lIns="0" rIns="0" tIns="0" bIns="0">
            <a:normAutofit/>
          </a:bodyPr>
          <a:p>
            <a:endParaRPr b="0" lang="pl-PL" sz="427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35" name="PlaceHolder 2"/>
          <p:cNvSpPr>
            <a:spLocks noGrp="1"/>
          </p:cNvSpPr>
          <p:nvPr>
            <p:ph type="body"/>
          </p:nvPr>
        </p:nvSpPr>
        <p:spPr>
          <a:xfrm>
            <a:off x="504000" y="1768680"/>
            <a:ext cx="2920680" cy="2091240"/>
          </a:xfrm>
          <a:prstGeom prst="rect">
            <a:avLst/>
          </a:prstGeom>
        </p:spPr>
        <p:txBody>
          <a:bodyPr lIns="0" rIns="0" tIns="0" bIns="0">
            <a:normAutofit fontScale="79000"/>
          </a:bodyPr>
          <a:p>
            <a:endParaRPr b="0" lang="pl-PL" sz="4270" spc="-1" strike="noStrike">
              <a:latin typeface="Arial"/>
            </a:endParaRPr>
          </a:p>
        </p:txBody>
      </p:sp>
      <p:sp>
        <p:nvSpPr>
          <p:cNvPr id="36" name="PlaceHolder 3"/>
          <p:cNvSpPr>
            <a:spLocks noGrp="1"/>
          </p:cNvSpPr>
          <p:nvPr>
            <p:ph type="body"/>
          </p:nvPr>
        </p:nvSpPr>
        <p:spPr>
          <a:xfrm>
            <a:off x="3571200" y="1768680"/>
            <a:ext cx="2920680" cy="2091240"/>
          </a:xfrm>
          <a:prstGeom prst="rect">
            <a:avLst/>
          </a:prstGeom>
        </p:spPr>
        <p:txBody>
          <a:bodyPr lIns="0" rIns="0" tIns="0" bIns="0">
            <a:normAutofit fontScale="79000"/>
          </a:bodyPr>
          <a:p>
            <a:endParaRPr b="0" lang="pl-PL" sz="4270" spc="-1" strike="noStrike">
              <a:latin typeface="Arial"/>
            </a:endParaRPr>
          </a:p>
        </p:txBody>
      </p:sp>
      <p:sp>
        <p:nvSpPr>
          <p:cNvPr id="37" name="PlaceHolder 4"/>
          <p:cNvSpPr>
            <a:spLocks noGrp="1"/>
          </p:cNvSpPr>
          <p:nvPr>
            <p:ph type="body"/>
          </p:nvPr>
        </p:nvSpPr>
        <p:spPr>
          <a:xfrm>
            <a:off x="6638040" y="1768680"/>
            <a:ext cx="2920680" cy="2091240"/>
          </a:xfrm>
          <a:prstGeom prst="rect">
            <a:avLst/>
          </a:prstGeom>
        </p:spPr>
        <p:txBody>
          <a:bodyPr lIns="0" rIns="0" tIns="0" bIns="0">
            <a:normAutofit fontScale="79000"/>
          </a:bodyPr>
          <a:p>
            <a:endParaRPr b="0" lang="pl-PL" sz="4270" spc="-1" strike="noStrike">
              <a:latin typeface="Arial"/>
            </a:endParaRPr>
          </a:p>
        </p:txBody>
      </p:sp>
      <p:sp>
        <p:nvSpPr>
          <p:cNvPr id="38" name="PlaceHolder 5"/>
          <p:cNvSpPr>
            <a:spLocks noGrp="1"/>
          </p:cNvSpPr>
          <p:nvPr>
            <p:ph type="body"/>
          </p:nvPr>
        </p:nvSpPr>
        <p:spPr>
          <a:xfrm>
            <a:off x="504000" y="4059000"/>
            <a:ext cx="2920680" cy="2091240"/>
          </a:xfrm>
          <a:prstGeom prst="rect">
            <a:avLst/>
          </a:prstGeom>
        </p:spPr>
        <p:txBody>
          <a:bodyPr lIns="0" rIns="0" tIns="0" bIns="0">
            <a:normAutofit fontScale="79000"/>
          </a:bodyPr>
          <a:p>
            <a:endParaRPr b="0" lang="pl-PL" sz="4270" spc="-1" strike="noStrike">
              <a:latin typeface="Arial"/>
            </a:endParaRPr>
          </a:p>
        </p:txBody>
      </p:sp>
      <p:sp>
        <p:nvSpPr>
          <p:cNvPr id="39" name="PlaceHolder 6"/>
          <p:cNvSpPr>
            <a:spLocks noGrp="1"/>
          </p:cNvSpPr>
          <p:nvPr>
            <p:ph type="body"/>
          </p:nvPr>
        </p:nvSpPr>
        <p:spPr>
          <a:xfrm>
            <a:off x="3571200" y="4059000"/>
            <a:ext cx="2920680" cy="2091240"/>
          </a:xfrm>
          <a:prstGeom prst="rect">
            <a:avLst/>
          </a:prstGeom>
        </p:spPr>
        <p:txBody>
          <a:bodyPr lIns="0" rIns="0" tIns="0" bIns="0">
            <a:normAutofit fontScale="79000"/>
          </a:bodyPr>
          <a:p>
            <a:endParaRPr b="0" lang="pl-PL" sz="4270" spc="-1" strike="noStrike">
              <a:latin typeface="Arial"/>
            </a:endParaRPr>
          </a:p>
        </p:txBody>
      </p:sp>
      <p:sp>
        <p:nvSpPr>
          <p:cNvPr id="40" name="PlaceHolder 7"/>
          <p:cNvSpPr>
            <a:spLocks noGrp="1"/>
          </p:cNvSpPr>
          <p:nvPr>
            <p:ph type="body"/>
          </p:nvPr>
        </p:nvSpPr>
        <p:spPr>
          <a:xfrm>
            <a:off x="6638040" y="4059000"/>
            <a:ext cx="2920680" cy="2091240"/>
          </a:xfrm>
          <a:prstGeom prst="rect">
            <a:avLst/>
          </a:prstGeom>
        </p:spPr>
        <p:txBody>
          <a:bodyPr lIns="0" rIns="0" tIns="0" bIns="0">
            <a:normAutofit fontScale="79000"/>
          </a:bodyPr>
          <a:p>
            <a:endParaRPr b="0" lang="pl-PL" sz="427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6" name="PlaceHolder 2"/>
          <p:cNvSpPr>
            <a:spLocks noGrp="1"/>
          </p:cNvSpPr>
          <p:nvPr>
            <p:ph type="subTitle"/>
          </p:nvPr>
        </p:nvSpPr>
        <p:spPr>
          <a:xfrm>
            <a:off x="504000" y="1768680"/>
            <a:ext cx="9071640" cy="4384440"/>
          </a:xfrm>
          <a:prstGeom prst="rect">
            <a:avLst/>
          </a:prstGeom>
        </p:spPr>
        <p:txBody>
          <a:bodyPr lIns="0" rIns="0" tIns="0" bIns="0" anchor="ctr">
            <a:noAutofit/>
          </a:bodyPr>
          <a:p>
            <a:pPr algn="ctr"/>
            <a:endParaRPr b="0" lang="pl-PL"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8" name="PlaceHolder 2"/>
          <p:cNvSpPr>
            <a:spLocks noGrp="1"/>
          </p:cNvSpPr>
          <p:nvPr>
            <p:ph type="body"/>
          </p:nvPr>
        </p:nvSpPr>
        <p:spPr>
          <a:xfrm>
            <a:off x="504000" y="1768680"/>
            <a:ext cx="9071640" cy="4384440"/>
          </a:xfrm>
          <a:prstGeom prst="rect">
            <a:avLst/>
          </a:prstGeom>
        </p:spPr>
        <p:txBody>
          <a:bodyPr lIns="0" rIns="0" tIns="0" bIns="0">
            <a:normAutofit/>
          </a:bodyPr>
          <a:p>
            <a:endParaRPr b="0" lang="pl-PL" sz="427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10" name="PlaceHolder 2"/>
          <p:cNvSpPr>
            <a:spLocks noGrp="1"/>
          </p:cNvSpPr>
          <p:nvPr>
            <p:ph type="body"/>
          </p:nvPr>
        </p:nvSpPr>
        <p:spPr>
          <a:xfrm>
            <a:off x="504000" y="1768680"/>
            <a:ext cx="4426920" cy="4384440"/>
          </a:xfrm>
          <a:prstGeom prst="rect">
            <a:avLst/>
          </a:prstGeom>
        </p:spPr>
        <p:txBody>
          <a:bodyPr lIns="0" rIns="0" tIns="0" bIns="0">
            <a:normAutofit/>
          </a:bodyPr>
          <a:p>
            <a:endParaRPr b="0" lang="pl-PL" sz="4270" spc="-1" strike="noStrike">
              <a:latin typeface="Arial"/>
            </a:endParaRPr>
          </a:p>
        </p:txBody>
      </p:sp>
      <p:sp>
        <p:nvSpPr>
          <p:cNvPr id="11" name="PlaceHolder 3"/>
          <p:cNvSpPr>
            <a:spLocks noGrp="1"/>
          </p:cNvSpPr>
          <p:nvPr>
            <p:ph type="body"/>
          </p:nvPr>
        </p:nvSpPr>
        <p:spPr>
          <a:xfrm>
            <a:off x="5152680" y="1768680"/>
            <a:ext cx="4426920" cy="4384440"/>
          </a:xfrm>
          <a:prstGeom prst="rect">
            <a:avLst/>
          </a:prstGeom>
        </p:spPr>
        <p:txBody>
          <a:bodyPr lIns="0" rIns="0" tIns="0" bIns="0">
            <a:normAutofit/>
          </a:bodyPr>
          <a:p>
            <a:endParaRPr b="0" lang="pl-PL" sz="427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301320"/>
            <a:ext cx="9071640" cy="5851800"/>
          </a:xfrm>
          <a:prstGeom prst="rect">
            <a:avLst/>
          </a:prstGeom>
        </p:spPr>
        <p:txBody>
          <a:bodyPr lIns="0" rIns="0" tIns="0" bIns="0" anchor="ctr">
            <a:noAutofit/>
          </a:bodyPr>
          <a:p>
            <a:pPr algn="ctr"/>
            <a:endParaRPr b="0" lang="pl-PL"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15" name="PlaceHolder 2"/>
          <p:cNvSpPr>
            <a:spLocks noGrp="1"/>
          </p:cNvSpPr>
          <p:nvPr>
            <p:ph type="body"/>
          </p:nvPr>
        </p:nvSpPr>
        <p:spPr>
          <a:xfrm>
            <a:off x="504000" y="1768680"/>
            <a:ext cx="4426920" cy="2091240"/>
          </a:xfrm>
          <a:prstGeom prst="rect">
            <a:avLst/>
          </a:prstGeom>
        </p:spPr>
        <p:txBody>
          <a:bodyPr lIns="0" rIns="0" tIns="0" bIns="0">
            <a:normAutofit/>
          </a:bodyPr>
          <a:p>
            <a:endParaRPr b="0" lang="pl-PL" sz="4270" spc="-1" strike="noStrike">
              <a:latin typeface="Arial"/>
            </a:endParaRPr>
          </a:p>
        </p:txBody>
      </p:sp>
      <p:sp>
        <p:nvSpPr>
          <p:cNvPr id="16" name="PlaceHolder 3"/>
          <p:cNvSpPr>
            <a:spLocks noGrp="1"/>
          </p:cNvSpPr>
          <p:nvPr>
            <p:ph type="body"/>
          </p:nvPr>
        </p:nvSpPr>
        <p:spPr>
          <a:xfrm>
            <a:off x="5152680" y="1768680"/>
            <a:ext cx="4426920" cy="4384440"/>
          </a:xfrm>
          <a:prstGeom prst="rect">
            <a:avLst/>
          </a:prstGeom>
        </p:spPr>
        <p:txBody>
          <a:bodyPr lIns="0" rIns="0" tIns="0" bIns="0">
            <a:normAutofit/>
          </a:bodyPr>
          <a:p>
            <a:endParaRPr b="0" lang="pl-PL" sz="4270" spc="-1" strike="noStrike">
              <a:latin typeface="Arial"/>
            </a:endParaRPr>
          </a:p>
        </p:txBody>
      </p:sp>
      <p:sp>
        <p:nvSpPr>
          <p:cNvPr id="17" name="PlaceHolder 4"/>
          <p:cNvSpPr>
            <a:spLocks noGrp="1"/>
          </p:cNvSpPr>
          <p:nvPr>
            <p:ph type="body"/>
          </p:nvPr>
        </p:nvSpPr>
        <p:spPr>
          <a:xfrm>
            <a:off x="504000" y="4059000"/>
            <a:ext cx="4426920" cy="2091240"/>
          </a:xfrm>
          <a:prstGeom prst="rect">
            <a:avLst/>
          </a:prstGeom>
        </p:spPr>
        <p:txBody>
          <a:bodyPr lIns="0" rIns="0" tIns="0" bIns="0">
            <a:normAutofit/>
          </a:bodyPr>
          <a:p>
            <a:endParaRPr b="0" lang="pl-PL" sz="427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19" name="PlaceHolder 2"/>
          <p:cNvSpPr>
            <a:spLocks noGrp="1"/>
          </p:cNvSpPr>
          <p:nvPr>
            <p:ph type="body"/>
          </p:nvPr>
        </p:nvSpPr>
        <p:spPr>
          <a:xfrm>
            <a:off x="504000" y="1768680"/>
            <a:ext cx="4426920" cy="4384440"/>
          </a:xfrm>
          <a:prstGeom prst="rect">
            <a:avLst/>
          </a:prstGeom>
        </p:spPr>
        <p:txBody>
          <a:bodyPr lIns="0" rIns="0" tIns="0" bIns="0">
            <a:normAutofit/>
          </a:bodyPr>
          <a:p>
            <a:endParaRPr b="0" lang="pl-PL" sz="4270" spc="-1" strike="noStrike">
              <a:latin typeface="Arial"/>
            </a:endParaRPr>
          </a:p>
        </p:txBody>
      </p:sp>
      <p:sp>
        <p:nvSpPr>
          <p:cNvPr id="20" name="PlaceHolder 3"/>
          <p:cNvSpPr>
            <a:spLocks noGrp="1"/>
          </p:cNvSpPr>
          <p:nvPr>
            <p:ph type="body"/>
          </p:nvPr>
        </p:nvSpPr>
        <p:spPr>
          <a:xfrm>
            <a:off x="5152680" y="1768680"/>
            <a:ext cx="4426920" cy="2091240"/>
          </a:xfrm>
          <a:prstGeom prst="rect">
            <a:avLst/>
          </a:prstGeom>
        </p:spPr>
        <p:txBody>
          <a:bodyPr lIns="0" rIns="0" tIns="0" bIns="0">
            <a:normAutofit/>
          </a:bodyPr>
          <a:p>
            <a:endParaRPr b="0" lang="pl-PL" sz="4270" spc="-1" strike="noStrike">
              <a:latin typeface="Arial"/>
            </a:endParaRPr>
          </a:p>
        </p:txBody>
      </p:sp>
      <p:sp>
        <p:nvSpPr>
          <p:cNvPr id="21" name="PlaceHolder 4"/>
          <p:cNvSpPr>
            <a:spLocks noGrp="1"/>
          </p:cNvSpPr>
          <p:nvPr>
            <p:ph type="body"/>
          </p:nvPr>
        </p:nvSpPr>
        <p:spPr>
          <a:xfrm>
            <a:off x="5152680" y="4059000"/>
            <a:ext cx="4426920" cy="2091240"/>
          </a:xfrm>
          <a:prstGeom prst="rect">
            <a:avLst/>
          </a:prstGeom>
        </p:spPr>
        <p:txBody>
          <a:bodyPr lIns="0" rIns="0" tIns="0" bIns="0">
            <a:normAutofit/>
          </a:bodyPr>
          <a:p>
            <a:endParaRPr b="0" lang="pl-PL" sz="427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301320"/>
            <a:ext cx="9071640" cy="1262160"/>
          </a:xfrm>
          <a:prstGeom prst="rect">
            <a:avLst/>
          </a:prstGeom>
        </p:spPr>
        <p:txBody>
          <a:bodyPr lIns="0" rIns="0" tIns="0" bIns="0" anchor="ctr">
            <a:noAutofit/>
          </a:bodyPr>
          <a:p>
            <a:pPr algn="ctr"/>
            <a:endParaRPr b="0" lang="pl-PL" sz="5870" spc="-1" strike="noStrike">
              <a:latin typeface="Arial"/>
            </a:endParaRPr>
          </a:p>
        </p:txBody>
      </p:sp>
      <p:sp>
        <p:nvSpPr>
          <p:cNvPr id="23" name="PlaceHolder 2"/>
          <p:cNvSpPr>
            <a:spLocks noGrp="1"/>
          </p:cNvSpPr>
          <p:nvPr>
            <p:ph type="body"/>
          </p:nvPr>
        </p:nvSpPr>
        <p:spPr>
          <a:xfrm>
            <a:off x="504000" y="1768680"/>
            <a:ext cx="4426920" cy="2091240"/>
          </a:xfrm>
          <a:prstGeom prst="rect">
            <a:avLst/>
          </a:prstGeom>
        </p:spPr>
        <p:txBody>
          <a:bodyPr lIns="0" rIns="0" tIns="0" bIns="0">
            <a:normAutofit/>
          </a:bodyPr>
          <a:p>
            <a:endParaRPr b="0" lang="pl-PL" sz="4270" spc="-1" strike="noStrike">
              <a:latin typeface="Arial"/>
            </a:endParaRPr>
          </a:p>
        </p:txBody>
      </p:sp>
      <p:sp>
        <p:nvSpPr>
          <p:cNvPr id="24" name="PlaceHolder 3"/>
          <p:cNvSpPr>
            <a:spLocks noGrp="1"/>
          </p:cNvSpPr>
          <p:nvPr>
            <p:ph type="body"/>
          </p:nvPr>
        </p:nvSpPr>
        <p:spPr>
          <a:xfrm>
            <a:off x="5152680" y="1768680"/>
            <a:ext cx="4426920" cy="2091240"/>
          </a:xfrm>
          <a:prstGeom prst="rect">
            <a:avLst/>
          </a:prstGeom>
        </p:spPr>
        <p:txBody>
          <a:bodyPr lIns="0" rIns="0" tIns="0" bIns="0">
            <a:normAutofit/>
          </a:bodyPr>
          <a:p>
            <a:endParaRPr b="0" lang="pl-PL" sz="4270" spc="-1" strike="noStrike">
              <a:latin typeface="Arial"/>
            </a:endParaRPr>
          </a:p>
        </p:txBody>
      </p:sp>
      <p:sp>
        <p:nvSpPr>
          <p:cNvPr id="25" name="PlaceHolder 4"/>
          <p:cNvSpPr>
            <a:spLocks noGrp="1"/>
          </p:cNvSpPr>
          <p:nvPr>
            <p:ph type="body"/>
          </p:nvPr>
        </p:nvSpPr>
        <p:spPr>
          <a:xfrm>
            <a:off x="504000" y="4059000"/>
            <a:ext cx="9071640" cy="2091240"/>
          </a:xfrm>
          <a:prstGeom prst="rect">
            <a:avLst/>
          </a:prstGeom>
        </p:spPr>
        <p:txBody>
          <a:bodyPr lIns="0" rIns="0" tIns="0" bIns="0">
            <a:normAutofit/>
          </a:bodyPr>
          <a:p>
            <a:endParaRPr b="0" lang="pl-PL" sz="427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301320"/>
            <a:ext cx="9071640" cy="1262160"/>
          </a:xfrm>
          <a:prstGeom prst="rect">
            <a:avLst/>
          </a:prstGeom>
        </p:spPr>
        <p:txBody>
          <a:bodyPr lIns="0" rIns="0" tIns="0" bIns="0" anchor="ctr">
            <a:noAutofit/>
          </a:bodyPr>
          <a:p>
            <a:pPr algn="ctr"/>
            <a:r>
              <a:rPr b="0" lang="pl-PL" sz="5870" spc="-1" strike="noStrike">
                <a:latin typeface="Arial"/>
              </a:rPr>
              <a:t>Kliknij, aby edytować format tekstu tytułu</a:t>
            </a:r>
            <a:endParaRPr b="0" lang="pl-PL" sz="5870" spc="-1" strike="noStrike">
              <a:latin typeface="Arial"/>
            </a:endParaRPr>
          </a:p>
        </p:txBody>
      </p:sp>
      <p:sp>
        <p:nvSpPr>
          <p:cNvPr id="1" name="PlaceHolder 2"/>
          <p:cNvSpPr>
            <a:spLocks noGrp="1"/>
          </p:cNvSpPr>
          <p:nvPr>
            <p:ph type="body"/>
          </p:nvPr>
        </p:nvSpPr>
        <p:spPr>
          <a:xfrm>
            <a:off x="504000" y="1768680"/>
            <a:ext cx="9071640" cy="4384440"/>
          </a:xfrm>
          <a:prstGeom prst="rect">
            <a:avLst/>
          </a:prstGeom>
        </p:spPr>
        <p:txBody>
          <a:bodyPr lIns="0" rIns="0" tIns="0" bIns="0">
            <a:normAutofit/>
          </a:bodyPr>
          <a:p>
            <a:pPr marL="432000" indent="-324000">
              <a:spcBef>
                <a:spcPts val="1888"/>
              </a:spcBef>
              <a:buClr>
                <a:srgbClr val="000000"/>
              </a:buClr>
              <a:buSzPct val="45000"/>
              <a:buFont typeface="Wingdings" charset="2"/>
              <a:buChar char=""/>
            </a:pPr>
            <a:r>
              <a:rPr b="0" lang="pl-PL" sz="4270" spc="-1" strike="noStrike">
                <a:latin typeface="Arial"/>
              </a:rPr>
              <a:t>Kliknij, aby edytować format tekstu konspektu</a:t>
            </a:r>
            <a:endParaRPr b="0" lang="pl-PL" sz="4270" spc="-1" strike="noStrike">
              <a:latin typeface="Arial"/>
            </a:endParaRPr>
          </a:p>
          <a:p>
            <a:pPr lvl="1" marL="864000" indent="-324000">
              <a:spcBef>
                <a:spcPts val="1511"/>
              </a:spcBef>
              <a:buClr>
                <a:srgbClr val="000000"/>
              </a:buClr>
              <a:buSzPct val="75000"/>
              <a:buFont typeface="Symbol" charset="2"/>
              <a:buChar char=""/>
            </a:pPr>
            <a:r>
              <a:rPr b="0" lang="pl-PL" sz="3730" spc="-1" strike="noStrike">
                <a:latin typeface="Arial"/>
              </a:rPr>
              <a:t>Drugi poziom konspektu</a:t>
            </a:r>
            <a:endParaRPr b="0" lang="pl-PL" sz="3730" spc="-1" strike="noStrike">
              <a:latin typeface="Arial"/>
            </a:endParaRPr>
          </a:p>
          <a:p>
            <a:pPr lvl="2" marL="1296000" indent="-288000">
              <a:spcBef>
                <a:spcPts val="1134"/>
              </a:spcBef>
              <a:buClr>
                <a:srgbClr val="000000"/>
              </a:buClr>
              <a:buSzPct val="45000"/>
              <a:buFont typeface="Wingdings" charset="2"/>
              <a:buChar char=""/>
            </a:pPr>
            <a:r>
              <a:rPr b="0" lang="pl-PL" sz="3200" spc="-1" strike="noStrike">
                <a:latin typeface="Arial"/>
              </a:rPr>
              <a:t>Trzeci poziom konspektu</a:t>
            </a:r>
            <a:endParaRPr b="0" lang="pl-PL" sz="3200" spc="-1" strike="noStrike">
              <a:latin typeface="Arial"/>
            </a:endParaRPr>
          </a:p>
          <a:p>
            <a:pPr lvl="3" marL="1728000" indent="-216000">
              <a:spcBef>
                <a:spcPts val="754"/>
              </a:spcBef>
              <a:buClr>
                <a:srgbClr val="000000"/>
              </a:buClr>
              <a:buSzPct val="75000"/>
              <a:buFont typeface="Symbol" charset="2"/>
              <a:buChar char=""/>
            </a:pPr>
            <a:r>
              <a:rPr b="0" lang="pl-PL" sz="2670" spc="-1" strike="noStrike">
                <a:latin typeface="Arial"/>
              </a:rPr>
              <a:t>Czwarty poziom konspektu</a:t>
            </a:r>
            <a:endParaRPr b="0" lang="pl-PL" sz="2670" spc="-1" strike="noStrike">
              <a:latin typeface="Arial"/>
            </a:endParaRPr>
          </a:p>
          <a:p>
            <a:pPr lvl="4" marL="2160000" indent="-216000">
              <a:spcBef>
                <a:spcPts val="377"/>
              </a:spcBef>
              <a:buClr>
                <a:srgbClr val="000000"/>
              </a:buClr>
              <a:buSzPct val="45000"/>
              <a:buFont typeface="Wingdings" charset="2"/>
              <a:buChar char=""/>
            </a:pPr>
            <a:r>
              <a:rPr b="0" lang="pl-PL" sz="2670" spc="-1" strike="noStrike">
                <a:latin typeface="Arial"/>
              </a:rPr>
              <a:t>Piąty poziom konspektu</a:t>
            </a:r>
            <a:endParaRPr b="0" lang="pl-PL" sz="2670" spc="-1" strike="noStrike">
              <a:latin typeface="Arial"/>
            </a:endParaRPr>
          </a:p>
          <a:p>
            <a:pPr lvl="5" marL="2592000" indent="-216000">
              <a:spcBef>
                <a:spcPts val="377"/>
              </a:spcBef>
              <a:buClr>
                <a:srgbClr val="000000"/>
              </a:buClr>
              <a:buSzPct val="45000"/>
              <a:buFont typeface="Wingdings" charset="2"/>
              <a:buChar char=""/>
            </a:pPr>
            <a:r>
              <a:rPr b="0" lang="pl-PL" sz="2670" spc="-1" strike="noStrike">
                <a:latin typeface="Arial"/>
              </a:rPr>
              <a:t>Szósty poziom konspektu</a:t>
            </a:r>
            <a:endParaRPr b="0" lang="pl-PL" sz="2670" spc="-1" strike="noStrike">
              <a:latin typeface="Arial"/>
            </a:endParaRPr>
          </a:p>
          <a:p>
            <a:pPr lvl="6" marL="3024000" indent="-216000">
              <a:spcBef>
                <a:spcPts val="377"/>
              </a:spcBef>
              <a:buClr>
                <a:srgbClr val="000000"/>
              </a:buClr>
              <a:buSzPct val="45000"/>
              <a:buFont typeface="Wingdings" charset="2"/>
              <a:buChar char=""/>
            </a:pPr>
            <a:r>
              <a:rPr b="0" lang="pl-PL" sz="2670" spc="-1" strike="noStrike">
                <a:latin typeface="Arial"/>
              </a:rPr>
              <a:t>Siódmy poziom konspektu</a:t>
            </a:r>
            <a:endParaRPr b="0" lang="pl-PL" sz="2670" spc="-1" strike="noStrike">
              <a:latin typeface="Arial"/>
            </a:endParaRPr>
          </a:p>
        </p:txBody>
      </p:sp>
      <p:sp>
        <p:nvSpPr>
          <p:cNvPr id="2" name="PlaceHolder 3"/>
          <p:cNvSpPr>
            <a:spLocks noGrp="1"/>
          </p:cNvSpPr>
          <p:nvPr>
            <p:ph type="dt"/>
          </p:nvPr>
        </p:nvSpPr>
        <p:spPr>
          <a:xfrm>
            <a:off x="504000" y="6886800"/>
            <a:ext cx="2348280" cy="520920"/>
          </a:xfrm>
          <a:prstGeom prst="rect">
            <a:avLst/>
          </a:prstGeom>
        </p:spPr>
        <p:txBody>
          <a:bodyPr lIns="0" rIns="0" tIns="0" bIns="0">
            <a:noAutofit/>
          </a:bodyPr>
          <a:p>
            <a:r>
              <a:rPr b="0" lang="pl-PL" sz="1400" spc="-1" strike="noStrike">
                <a:latin typeface="Times New Roman"/>
              </a:rPr>
              <a:t>&lt;data/godzina&gt;</a:t>
            </a:r>
            <a:endParaRPr b="0" lang="pl-PL" sz="1400" spc="-1" strike="noStrike">
              <a:latin typeface="Times New Roman"/>
            </a:endParaRPr>
          </a:p>
        </p:txBody>
      </p:sp>
      <p:sp>
        <p:nvSpPr>
          <p:cNvPr id="3" name="PlaceHolder 4"/>
          <p:cNvSpPr>
            <a:spLocks noGrp="1"/>
          </p:cNvSpPr>
          <p:nvPr>
            <p:ph type="ftr"/>
          </p:nvPr>
        </p:nvSpPr>
        <p:spPr>
          <a:xfrm>
            <a:off x="3447000" y="6886800"/>
            <a:ext cx="3195000" cy="520920"/>
          </a:xfrm>
          <a:prstGeom prst="rect">
            <a:avLst/>
          </a:prstGeom>
        </p:spPr>
        <p:txBody>
          <a:bodyPr lIns="0" rIns="0" tIns="0" bIns="0">
            <a:noAutofit/>
          </a:bodyPr>
          <a:p>
            <a:pPr algn="ctr"/>
            <a:r>
              <a:rPr b="0" lang="pl-PL" sz="1400" spc="-1" strike="noStrike">
                <a:latin typeface="Times New Roman"/>
              </a:rPr>
              <a:t>&lt;stopka&gt;</a:t>
            </a:r>
            <a:endParaRPr b="0" lang="pl-PL" sz="1400" spc="-1" strike="noStrike">
              <a:latin typeface="Times New Roman"/>
            </a:endParaRPr>
          </a:p>
        </p:txBody>
      </p:sp>
      <p:sp>
        <p:nvSpPr>
          <p:cNvPr id="4" name="PlaceHolder 5"/>
          <p:cNvSpPr>
            <a:spLocks noGrp="1"/>
          </p:cNvSpPr>
          <p:nvPr>
            <p:ph type="sldNum"/>
          </p:nvPr>
        </p:nvSpPr>
        <p:spPr>
          <a:xfrm>
            <a:off x="7227000" y="6886800"/>
            <a:ext cx="2348280" cy="520920"/>
          </a:xfrm>
          <a:prstGeom prst="rect">
            <a:avLst/>
          </a:prstGeom>
        </p:spPr>
        <p:txBody>
          <a:bodyPr lIns="0" rIns="0" tIns="0" bIns="0">
            <a:noAutofit/>
          </a:bodyPr>
          <a:p>
            <a:pPr algn="r"/>
            <a:fld id="{E9CDEF2F-B04E-497C-8D69-3406022283FA}" type="slidenum">
              <a:rPr b="0" lang="pl-PL" sz="1400" spc="-1" strike="noStrike">
                <a:latin typeface="Times New Roman"/>
              </a:rPr>
              <a:t>&lt;numer&gt;</a:t>
            </a:fld>
            <a:endParaRPr b="0" lang="pl-PL"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4" Type="http://schemas.openxmlformats.org/officeDocument/2006/relationships/slideLayout" Target="../slideLayouts/slideLayout2.xml"/>
</Relationships>
</file>

<file path=ppt/slides/_rels/slide2.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slideLayout" Target="../slideLayouts/slideLayout3.xml"/>
</Relationships>
</file>

<file path=ppt/slides/_rels/slide3.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jpeg"/><Relationship Id="rId3" Type="http://schemas.openxmlformats.org/officeDocument/2006/relationships/slideLayout" Target="../slideLayouts/slideLayout3.xml"/>
</Relationships>
</file>

<file path=ppt/slides/_rels/slide4.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slideLayout" Target="../slideLayouts/slideLayout3.xml"/>
</Relationships>
</file>

<file path=ppt/slides/_rels/slide5.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3.xml"/>
</Relationships>
</file>

<file path=ppt/slides/_rels/slide6.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image" Target="../media/image14.jpeg"/><Relationship Id="rId4" Type="http://schemas.openxmlformats.org/officeDocument/2006/relationships/slideLayout" Target="../slideLayouts/slideLayout3.xml"/>
</Relationships>
</file>

<file path=ppt/slides/_rels/slide7.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image" Target="../media/image16.jpeg"/><Relationship Id="rId3" Type="http://schemas.openxmlformats.org/officeDocument/2006/relationships/image" Target="../media/image17.jpeg"/><Relationship Id="rId4" Type="http://schemas.openxmlformats.org/officeDocument/2006/relationships/slideLayout" Target="../slideLayouts/slideLayout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1" name="" descr=""/>
          <p:cNvPicPr/>
          <p:nvPr/>
        </p:nvPicPr>
        <p:blipFill>
          <a:blip r:embed="rId1"/>
          <a:stretch/>
        </p:blipFill>
        <p:spPr>
          <a:xfrm>
            <a:off x="7303680" y="0"/>
            <a:ext cx="2776320" cy="5245200"/>
          </a:xfrm>
          <a:prstGeom prst="rect">
            <a:avLst/>
          </a:prstGeom>
          <a:ln>
            <a:noFill/>
          </a:ln>
        </p:spPr>
      </p:pic>
      <p:pic>
        <p:nvPicPr>
          <p:cNvPr id="42" name="" descr=""/>
          <p:cNvPicPr/>
          <p:nvPr/>
        </p:nvPicPr>
        <p:blipFill>
          <a:blip r:embed="rId2"/>
          <a:stretch/>
        </p:blipFill>
        <p:spPr>
          <a:xfrm>
            <a:off x="684360" y="853560"/>
            <a:ext cx="6299640" cy="1954440"/>
          </a:xfrm>
          <a:prstGeom prst="rect">
            <a:avLst/>
          </a:prstGeom>
          <a:ln>
            <a:noFill/>
          </a:ln>
        </p:spPr>
      </p:pic>
      <p:sp>
        <p:nvSpPr>
          <p:cNvPr id="43" name="TextShape 1"/>
          <p:cNvSpPr txBox="1"/>
          <p:nvPr/>
        </p:nvSpPr>
        <p:spPr>
          <a:xfrm>
            <a:off x="562320" y="3293640"/>
            <a:ext cx="6048000" cy="1334520"/>
          </a:xfrm>
          <a:prstGeom prst="rect">
            <a:avLst/>
          </a:prstGeom>
          <a:noFill/>
          <a:ln>
            <a:noFill/>
          </a:ln>
        </p:spPr>
        <p:txBody>
          <a:bodyPr lIns="90000" rIns="90000" tIns="45000" bIns="45000">
            <a:noAutofit/>
          </a:bodyPr>
          <a:p>
            <a:r>
              <a:rPr b="1" lang="pl-PL" sz="1800" spc="-1" strike="noStrike">
                <a:solidFill>
                  <a:srgbClr val="1c1c1c"/>
                </a:solidFill>
                <a:latin typeface="Open Sans"/>
              </a:rPr>
              <a:t>Tytuł wystąpienia </a:t>
            </a:r>
            <a:endParaRPr b="0" lang="pl-PL" sz="1800" spc="-1" strike="noStrike">
              <a:latin typeface="Arial"/>
            </a:endParaRPr>
          </a:p>
          <a:p>
            <a:pPr>
              <a:lnSpc>
                <a:spcPct val="100000"/>
              </a:lnSpc>
            </a:pPr>
            <a:r>
              <a:rPr b="1" lang="pl-PL" sz="1800" spc="-1" strike="noStrike">
                <a:solidFill>
                  <a:srgbClr val="1c1c1c"/>
                </a:solidFill>
                <a:latin typeface="Open Sans"/>
              </a:rPr>
              <a:t>Imię i nazwisko</a:t>
            </a:r>
            <a:endParaRPr b="0" lang="pl-PL" sz="1800" spc="-1" strike="noStrike">
              <a:latin typeface="Arial"/>
            </a:endParaRPr>
          </a:p>
          <a:p>
            <a:pPr>
              <a:lnSpc>
                <a:spcPct val="100000"/>
              </a:lnSpc>
            </a:pPr>
            <a:r>
              <a:rPr b="1" lang="pl-PL" sz="1800" spc="-1" strike="noStrike">
                <a:solidFill>
                  <a:srgbClr val="1c1c1c"/>
                </a:solidFill>
                <a:latin typeface="Open Sans"/>
              </a:rPr>
              <a:t>Miejsce pracy </a:t>
            </a:r>
            <a:endParaRPr b="0" lang="pl-PL" sz="1800" spc="-1" strike="noStrike">
              <a:latin typeface="Arial"/>
            </a:endParaRPr>
          </a:p>
          <a:p>
            <a:pPr>
              <a:lnSpc>
                <a:spcPct val="100000"/>
              </a:lnSpc>
            </a:pPr>
            <a:r>
              <a:rPr b="1" lang="pl-PL" sz="1800" spc="-1" strike="noStrike">
                <a:solidFill>
                  <a:srgbClr val="1c1c1c"/>
                </a:solidFill>
                <a:latin typeface="Open Sans"/>
              </a:rPr>
              <a:t>(preferowana czcionka: Open Sans)</a:t>
            </a:r>
            <a:endParaRPr b="0" lang="pl-PL" sz="1800" spc="-1" strike="noStrike">
              <a:latin typeface="Arial"/>
            </a:endParaRPr>
          </a:p>
        </p:txBody>
      </p:sp>
      <p:pic>
        <p:nvPicPr>
          <p:cNvPr id="44" name="" descr=""/>
          <p:cNvPicPr/>
          <p:nvPr/>
        </p:nvPicPr>
        <p:blipFill>
          <a:blip r:embed="rId3"/>
          <a:stretch/>
        </p:blipFill>
        <p:spPr>
          <a:xfrm>
            <a:off x="0" y="5328000"/>
            <a:ext cx="10079640" cy="2220840"/>
          </a:xfrm>
          <a:prstGeom prst="rect">
            <a:avLst/>
          </a:prstGeom>
          <a:ln>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5" name="" descr=""/>
          <p:cNvPicPr/>
          <p:nvPr/>
        </p:nvPicPr>
        <p:blipFill>
          <a:blip r:embed="rId1"/>
          <a:stretch/>
        </p:blipFill>
        <p:spPr>
          <a:xfrm>
            <a:off x="1800" y="6904800"/>
            <a:ext cx="10076400" cy="655200"/>
          </a:xfrm>
          <a:prstGeom prst="rect">
            <a:avLst/>
          </a:prstGeom>
          <a:ln>
            <a:noFill/>
          </a:ln>
        </p:spPr>
      </p:pic>
      <p:sp>
        <p:nvSpPr>
          <p:cNvPr id="46" name="TextShape 1"/>
          <p:cNvSpPr txBox="1"/>
          <p:nvPr/>
        </p:nvSpPr>
        <p:spPr>
          <a:xfrm>
            <a:off x="675360" y="1656000"/>
            <a:ext cx="8784000" cy="4521240"/>
          </a:xfrm>
          <a:prstGeom prst="rect">
            <a:avLst/>
          </a:prstGeom>
          <a:noFill/>
          <a:ln>
            <a:noFill/>
          </a:ln>
        </p:spPr>
        <p:txBody>
          <a:bodyPr lIns="90000" rIns="90000" tIns="45000" bIns="45000">
            <a:noAutofit/>
          </a:bodyPr>
          <a:p>
            <a:pPr algn="just">
              <a:lnSpc>
                <a:spcPct val="100000"/>
              </a:lnSpc>
            </a:pPr>
            <a:r>
              <a:rPr b="0" lang="pl-PL" sz="1500" spc="-1" strike="noStrike">
                <a:latin typeface="Open Sans"/>
                <a:ea typeface="Microsoft YaHei"/>
              </a:rPr>
              <a:t>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Tu jest bardzo długi tekst. Jeżeli chcesz możesz użyć do niego wzoru czcionki Open Sans. </a:t>
            </a:r>
            <a:r>
              <a:rPr b="0" lang="pl-PL" sz="1500" spc="-1" strike="noStrike">
                <a:latin typeface="Open Sans"/>
              </a:rPr>
              <a:t>Tu jest bardzo długi tekst. Jeżeli chcesz możesz użyć do niego wzoru czcionki Open Sans.</a:t>
            </a:r>
            <a:endParaRPr b="0" lang="pl-PL" sz="1500" spc="-1" strike="noStrike">
              <a:latin typeface="Arial"/>
            </a:endParaRPr>
          </a:p>
        </p:txBody>
      </p:sp>
      <p:pic>
        <p:nvPicPr>
          <p:cNvPr id="47" name="" descr=""/>
          <p:cNvPicPr/>
          <p:nvPr/>
        </p:nvPicPr>
        <p:blipFill>
          <a:blip r:embed="rId2"/>
          <a:stretch/>
        </p:blipFill>
        <p:spPr>
          <a:xfrm>
            <a:off x="282240" y="216720"/>
            <a:ext cx="1830960" cy="1295640"/>
          </a:xfrm>
          <a:prstGeom prst="rect">
            <a:avLst/>
          </a:prstGeom>
          <a:ln>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8" name="" descr=""/>
          <p:cNvPicPr/>
          <p:nvPr/>
        </p:nvPicPr>
        <p:blipFill>
          <a:blip r:embed="rId1"/>
          <a:stretch/>
        </p:blipFill>
        <p:spPr>
          <a:xfrm>
            <a:off x="282240" y="216360"/>
            <a:ext cx="1830960" cy="1295640"/>
          </a:xfrm>
          <a:prstGeom prst="rect">
            <a:avLst/>
          </a:prstGeom>
          <a:ln>
            <a:noFill/>
          </a:ln>
        </p:spPr>
      </p:pic>
      <p:pic>
        <p:nvPicPr>
          <p:cNvPr id="49" name="" descr=""/>
          <p:cNvPicPr/>
          <p:nvPr/>
        </p:nvPicPr>
        <p:blipFill>
          <a:blip r:embed="rId2"/>
          <a:stretch/>
        </p:blipFill>
        <p:spPr>
          <a:xfrm>
            <a:off x="6084360" y="10800"/>
            <a:ext cx="3995640" cy="7549200"/>
          </a:xfrm>
          <a:prstGeom prst="rect">
            <a:avLst/>
          </a:prstGeom>
          <a:ln>
            <a:noFill/>
          </a:ln>
        </p:spPr>
      </p:pic>
      <p:sp>
        <p:nvSpPr>
          <p:cNvPr id="50" name="TextShape 1"/>
          <p:cNvSpPr txBox="1"/>
          <p:nvPr/>
        </p:nvSpPr>
        <p:spPr>
          <a:xfrm>
            <a:off x="675360" y="1656360"/>
            <a:ext cx="4940640" cy="4521240"/>
          </a:xfrm>
          <a:prstGeom prst="rect">
            <a:avLst/>
          </a:prstGeom>
          <a:noFill/>
          <a:ln>
            <a:noFill/>
          </a:ln>
        </p:spPr>
        <p:txBody>
          <a:bodyPr lIns="90000" rIns="90000" tIns="45000" bIns="45000">
            <a:noAutofit/>
          </a:bodyPr>
          <a:p>
            <a:pPr algn="just">
              <a:lnSpc>
                <a:spcPct val="100000"/>
              </a:lnSpc>
            </a:pPr>
            <a:r>
              <a:rPr b="0" lang="pl-PL" sz="1500" spc="-1" strike="noStrike">
                <a:latin typeface="Open Sans"/>
                <a:ea typeface="Microsoft YaHei"/>
              </a:rPr>
              <a:t>Tu jest krótszy tekst, ale żeby fajnie wyglądał, po prawej jest ozdobnik graficzny. Tu jest krótszy tekst, ale żeby fajnie wyglądał, po prawej jest ozdobnik graficzny. Tu jest krótszy tekst, ale żeby fajnie wyglądał, po prawej jest ozdobnik graficzny. Tu jest krótszy tekst, ale żeby fajnie wyglądał, po prawej jest ozdobnik graficzny. Tu jest krótszy tekst, ale żeby fajnie wyglądał, po prawej jest ozdobnik graficzny. Tu jest krótszy tekst, ale żeby fajnie wyglądał, po prawej jest ozdobnik graficzny. Tu jest krótszy tekst, ale żeby fajnie wyglądał, po prawej jest ozdobnik graficzny. Tu jest krótszy tekst, ale żeby fajnie wyglądał, po prawej jest ozdobnik graficzny. Tu jest krótszy tekst, ale żeby fajnie wyglądał, po prawej jest ozdobnik graficzny. </a:t>
            </a:r>
            <a:r>
              <a:rPr b="0" lang="pl-PL" sz="1500" spc="-1" strike="noStrike">
                <a:latin typeface="Open Sans"/>
              </a:rPr>
              <a:t>Tu jest krótszy tekst, ale żeby fajnie wyglądał, po prawej jest ozdobnik graficzny.  </a:t>
            </a:r>
            <a:endParaRPr b="0" lang="pl-PL" sz="15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1" name="" descr=""/>
          <p:cNvPicPr/>
          <p:nvPr/>
        </p:nvPicPr>
        <p:blipFill>
          <a:blip r:embed="rId1"/>
          <a:stretch/>
        </p:blipFill>
        <p:spPr>
          <a:xfrm>
            <a:off x="1264680" y="938880"/>
            <a:ext cx="7675920" cy="5429160"/>
          </a:xfrm>
          <a:prstGeom prst="rect">
            <a:avLst/>
          </a:prstGeom>
          <a:ln>
            <a:noFill/>
          </a:ln>
        </p:spPr>
      </p:pic>
      <p:pic>
        <p:nvPicPr>
          <p:cNvPr id="52" name="" descr=""/>
          <p:cNvPicPr/>
          <p:nvPr/>
        </p:nvPicPr>
        <p:blipFill>
          <a:blip r:embed="rId2"/>
          <a:stretch/>
        </p:blipFill>
        <p:spPr>
          <a:xfrm>
            <a:off x="282240" y="216720"/>
            <a:ext cx="1830960" cy="1295640"/>
          </a:xfrm>
          <a:prstGeom prst="rect">
            <a:avLst/>
          </a:prstGeom>
          <a:ln>
            <a:noFill/>
          </a:ln>
        </p:spPr>
      </p:pic>
      <p:pic>
        <p:nvPicPr>
          <p:cNvPr id="53" name="" descr=""/>
          <p:cNvPicPr/>
          <p:nvPr/>
        </p:nvPicPr>
        <p:blipFill>
          <a:blip r:embed="rId3"/>
          <a:stretch/>
        </p:blipFill>
        <p:spPr>
          <a:xfrm>
            <a:off x="1800" y="6904800"/>
            <a:ext cx="10076400" cy="655200"/>
          </a:xfrm>
          <a:prstGeom prst="rect">
            <a:avLst/>
          </a:prstGeom>
          <a:ln>
            <a:noFill/>
          </a:ln>
        </p:spPr>
      </p:pic>
      <p:sp>
        <p:nvSpPr>
          <p:cNvPr id="54" name="TextShape 1"/>
          <p:cNvSpPr txBox="1"/>
          <p:nvPr/>
        </p:nvSpPr>
        <p:spPr>
          <a:xfrm>
            <a:off x="936000" y="5832000"/>
            <a:ext cx="8208000" cy="712440"/>
          </a:xfrm>
          <a:prstGeom prst="rect">
            <a:avLst/>
          </a:prstGeom>
          <a:noFill/>
          <a:ln>
            <a:noFill/>
          </a:ln>
        </p:spPr>
        <p:txBody>
          <a:bodyPr lIns="90000" rIns="90000" tIns="45000" bIns="45000">
            <a:noAutofit/>
          </a:bodyPr>
          <a:p>
            <a:pPr algn="ctr"/>
            <a:r>
              <a:rPr b="0" lang="pl-PL" sz="1800" spc="-1" strike="noStrike">
                <a:latin typeface="Open Sans"/>
              </a:rPr>
              <a:t>Tu znajduje się ilustracja pozioma, której w tym przypadku odpowiada specyfikacji kolorów, którą możesz użyć podczas budowy prezentacji. </a:t>
            </a:r>
            <a:endParaRPr b="0" lang="pl-PL" sz="18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 name="TextShape 1"/>
          <p:cNvSpPr txBox="1"/>
          <p:nvPr/>
        </p:nvSpPr>
        <p:spPr>
          <a:xfrm>
            <a:off x="936000" y="5832360"/>
            <a:ext cx="8208000" cy="712440"/>
          </a:xfrm>
          <a:prstGeom prst="rect">
            <a:avLst/>
          </a:prstGeom>
          <a:noFill/>
          <a:ln>
            <a:noFill/>
          </a:ln>
        </p:spPr>
        <p:txBody>
          <a:bodyPr lIns="90000" rIns="90000" tIns="45000" bIns="45000">
            <a:noAutofit/>
          </a:bodyPr>
          <a:p>
            <a:pPr algn="ctr"/>
            <a:r>
              <a:rPr b="0" lang="pl-PL" sz="1800" spc="-1" strike="noStrike">
                <a:latin typeface="Open Sans"/>
              </a:rPr>
              <a:t>A tu nie ma niczego, oprócz loga, ale za to wszystkie elementy graficzne </a:t>
            </a:r>
            <a:endParaRPr b="0" lang="pl-PL" sz="1800" spc="-1" strike="noStrike">
              <a:latin typeface="Arial"/>
            </a:endParaRPr>
          </a:p>
          <a:p>
            <a:pPr algn="ctr"/>
            <a:r>
              <a:rPr b="0" lang="pl-PL" sz="1800" spc="-1" strike="noStrike">
                <a:latin typeface="Open Sans"/>
              </a:rPr>
              <a:t>prezentacji są ruchome :)</a:t>
            </a:r>
            <a:endParaRPr b="0" lang="pl-PL" sz="1800" spc="-1" strike="noStrike">
              <a:latin typeface="Arial"/>
            </a:endParaRPr>
          </a:p>
        </p:txBody>
      </p:sp>
      <p:pic>
        <p:nvPicPr>
          <p:cNvPr id="56" name="" descr=""/>
          <p:cNvPicPr/>
          <p:nvPr/>
        </p:nvPicPr>
        <p:blipFill>
          <a:blip r:embed="rId1"/>
          <a:stretch/>
        </p:blipFill>
        <p:spPr>
          <a:xfrm>
            <a:off x="282240" y="217080"/>
            <a:ext cx="1830960" cy="1295640"/>
          </a:xfrm>
          <a:prstGeom prst="rect">
            <a:avLst/>
          </a:prstGeom>
          <a:ln>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 name="" descr=""/>
          <p:cNvPicPr/>
          <p:nvPr/>
        </p:nvPicPr>
        <p:blipFill>
          <a:blip r:embed="rId1"/>
          <a:stretch/>
        </p:blipFill>
        <p:spPr>
          <a:xfrm>
            <a:off x="4492800" y="0"/>
            <a:ext cx="5587200" cy="7560000"/>
          </a:xfrm>
          <a:prstGeom prst="rect">
            <a:avLst/>
          </a:prstGeom>
          <a:ln>
            <a:noFill/>
          </a:ln>
        </p:spPr>
      </p:pic>
      <p:pic>
        <p:nvPicPr>
          <p:cNvPr id="58" name="" descr=""/>
          <p:cNvPicPr/>
          <p:nvPr/>
        </p:nvPicPr>
        <p:blipFill>
          <a:blip r:embed="rId2"/>
          <a:stretch/>
        </p:blipFill>
        <p:spPr>
          <a:xfrm>
            <a:off x="282240" y="217440"/>
            <a:ext cx="1830960" cy="1295640"/>
          </a:xfrm>
          <a:prstGeom prst="rect">
            <a:avLst/>
          </a:prstGeom>
          <a:ln>
            <a:noFill/>
          </a:ln>
        </p:spPr>
      </p:pic>
      <p:sp>
        <p:nvSpPr>
          <p:cNvPr id="59" name="TextShape 1"/>
          <p:cNvSpPr txBox="1"/>
          <p:nvPr/>
        </p:nvSpPr>
        <p:spPr>
          <a:xfrm>
            <a:off x="675360" y="1656720"/>
            <a:ext cx="3500640" cy="4521240"/>
          </a:xfrm>
          <a:prstGeom prst="rect">
            <a:avLst/>
          </a:prstGeom>
          <a:noFill/>
          <a:ln>
            <a:noFill/>
          </a:ln>
        </p:spPr>
        <p:txBody>
          <a:bodyPr lIns="90000" rIns="90000" tIns="45000" bIns="45000">
            <a:noAutofit/>
          </a:bodyPr>
          <a:p>
            <a:pPr algn="just">
              <a:lnSpc>
                <a:spcPct val="100000"/>
              </a:lnSpc>
            </a:pPr>
            <a:r>
              <a:rPr b="0" lang="pl-PL" sz="1500" spc="-1" strike="noStrike">
                <a:latin typeface="Open Sans"/>
              </a:rPr>
              <a:t>Tu jest interesująca ilustracja pionowa, okraszona komentarzem. </a:t>
            </a:r>
            <a:endParaRPr b="0" lang="pl-PL" sz="1500" spc="-1" strike="noStrike">
              <a:latin typeface="Arial"/>
            </a:endParaRPr>
          </a:p>
        </p:txBody>
      </p:sp>
      <p:pic>
        <p:nvPicPr>
          <p:cNvPr id="60" name="" descr=""/>
          <p:cNvPicPr/>
          <p:nvPr/>
        </p:nvPicPr>
        <p:blipFill>
          <a:blip r:embed="rId3"/>
          <a:stretch/>
        </p:blipFill>
        <p:spPr>
          <a:xfrm>
            <a:off x="5112000" y="602280"/>
            <a:ext cx="4303800" cy="6453720"/>
          </a:xfrm>
          <a:prstGeom prst="rect">
            <a:avLst/>
          </a:prstGeom>
          <a:ln>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 name="" descr=""/>
          <p:cNvPicPr/>
          <p:nvPr/>
        </p:nvPicPr>
        <p:blipFill>
          <a:blip r:embed="rId1"/>
          <a:stretch/>
        </p:blipFill>
        <p:spPr>
          <a:xfrm>
            <a:off x="7304040" y="360"/>
            <a:ext cx="2776320" cy="5245200"/>
          </a:xfrm>
          <a:prstGeom prst="rect">
            <a:avLst/>
          </a:prstGeom>
          <a:ln>
            <a:noFill/>
          </a:ln>
        </p:spPr>
      </p:pic>
      <p:pic>
        <p:nvPicPr>
          <p:cNvPr id="62" name="" descr=""/>
          <p:cNvPicPr/>
          <p:nvPr/>
        </p:nvPicPr>
        <p:blipFill>
          <a:blip r:embed="rId2"/>
          <a:stretch/>
        </p:blipFill>
        <p:spPr>
          <a:xfrm>
            <a:off x="396720" y="360360"/>
            <a:ext cx="6299640" cy="1954440"/>
          </a:xfrm>
          <a:prstGeom prst="rect">
            <a:avLst/>
          </a:prstGeom>
          <a:ln>
            <a:noFill/>
          </a:ln>
        </p:spPr>
      </p:pic>
      <p:sp>
        <p:nvSpPr>
          <p:cNvPr id="63" name="TextShape 1"/>
          <p:cNvSpPr txBox="1"/>
          <p:nvPr/>
        </p:nvSpPr>
        <p:spPr>
          <a:xfrm>
            <a:off x="562680" y="3294000"/>
            <a:ext cx="6048000" cy="712440"/>
          </a:xfrm>
          <a:prstGeom prst="rect">
            <a:avLst/>
          </a:prstGeom>
          <a:noFill/>
          <a:ln>
            <a:noFill/>
          </a:ln>
        </p:spPr>
        <p:txBody>
          <a:bodyPr lIns="90000" rIns="90000" tIns="45000" bIns="45000">
            <a:noAutofit/>
          </a:bodyPr>
          <a:p>
            <a:r>
              <a:rPr b="1" lang="pl-PL" sz="1800" spc="-1" strike="noStrike">
                <a:solidFill>
                  <a:srgbClr val="1c1c1c"/>
                </a:solidFill>
                <a:latin typeface="Open Sans"/>
              </a:rPr>
              <a:t>Dziękuję za uwagę!</a:t>
            </a:r>
            <a:endParaRPr b="0" lang="pl-PL" sz="1800" spc="-1" strike="noStrike">
              <a:latin typeface="Arial"/>
            </a:endParaRPr>
          </a:p>
          <a:p>
            <a:r>
              <a:rPr b="1" lang="pl-PL" sz="1800" spc="-1" strike="noStrike">
                <a:solidFill>
                  <a:srgbClr val="1c1c1c"/>
                </a:solidFill>
                <a:latin typeface="Open Sans"/>
              </a:rPr>
              <a:t>Kontakt (opcjonalnie) </a:t>
            </a:r>
            <a:endParaRPr b="0" lang="pl-PL" sz="1800" spc="-1" strike="noStrike">
              <a:latin typeface="Arial"/>
            </a:endParaRPr>
          </a:p>
        </p:txBody>
      </p:sp>
      <p:pic>
        <p:nvPicPr>
          <p:cNvPr id="64" name="" descr=""/>
          <p:cNvPicPr/>
          <p:nvPr/>
        </p:nvPicPr>
        <p:blipFill>
          <a:blip r:embed="rId3"/>
          <a:stretch/>
        </p:blipFill>
        <p:spPr>
          <a:xfrm>
            <a:off x="360" y="5328360"/>
            <a:ext cx="10079640" cy="2220840"/>
          </a:xfrm>
          <a:prstGeom prst="rect">
            <a:avLst/>
          </a:prstGeom>
          <a:ln>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30</TotalTime>
  <Application>LibreOffice/6.4.3.2$Windows_X86_64 LibreOffice_project/747b5d0ebf89f41c860ec2a39efd7cb15b54f2d8</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2021-07-22T19:57:54Z</dcterms:created>
  <dc:creator/>
  <dc:description/>
  <dc:language>pl-PL</dc:language>
  <cp:lastModifiedBy/>
  <dcterms:modified xsi:type="dcterms:W3CDTF">2021-07-27T11:47:46Z</dcterms:modified>
  <cp:revision>2</cp:revision>
  <dc:subject/>
  <dc:title/>
</cp:coreProperties>
</file>